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600450" cy="3600450"/>
  <p:notesSz cx="6858000" cy="9144000"/>
  <p:defaultTextStyle>
    <a:defPPr>
      <a:defRPr lang="pt-BR"/>
    </a:defPPr>
    <a:lvl1pPr marL="0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05719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411439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617158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822878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028597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234317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1440036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1645755" algn="l" defTabSz="4114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682" y="-588"/>
      </p:cViewPr>
      <p:guideLst>
        <p:guide orient="horz" pos="1134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036" y="1118472"/>
            <a:ext cx="3060382" cy="771764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68" y="2040254"/>
            <a:ext cx="2520316" cy="9201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468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411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13814" y="37504"/>
            <a:ext cx="159396" cy="80676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5632" y="37504"/>
            <a:ext cx="418178" cy="80676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68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897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412" y="2313624"/>
            <a:ext cx="3060382" cy="715090"/>
          </a:xfrm>
        </p:spPr>
        <p:txBody>
          <a:bodyPr anchor="t"/>
          <a:lstStyle>
            <a:lvl1pPr algn="l">
              <a:defRPr sz="18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4412" y="1526026"/>
            <a:ext cx="3060382" cy="787598"/>
          </a:xfrm>
        </p:spPr>
        <p:txBody>
          <a:bodyPr anchor="b"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20571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41143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1715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82287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1028597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234317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44003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645755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45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5632" y="220860"/>
            <a:ext cx="288786" cy="62341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4426" y="220860"/>
            <a:ext cx="288786" cy="62341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341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4" y="144184"/>
            <a:ext cx="3240406" cy="600076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2" y="805934"/>
            <a:ext cx="1590824" cy="335876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205719" indent="0">
              <a:buNone/>
              <a:defRPr sz="1000" b="1"/>
            </a:lvl2pPr>
            <a:lvl3pPr marL="411439" indent="0">
              <a:buNone/>
              <a:defRPr sz="800" b="1"/>
            </a:lvl3pPr>
            <a:lvl4pPr marL="617158" indent="0">
              <a:buNone/>
              <a:defRPr sz="800" b="1"/>
            </a:lvl4pPr>
            <a:lvl5pPr marL="822878" indent="0">
              <a:buNone/>
              <a:defRPr sz="800" b="1"/>
            </a:lvl5pPr>
            <a:lvl6pPr marL="1028597" indent="0">
              <a:buNone/>
              <a:defRPr sz="800" b="1"/>
            </a:lvl6pPr>
            <a:lvl7pPr marL="1234317" indent="0">
              <a:buNone/>
              <a:defRPr sz="800" b="1"/>
            </a:lvl7pPr>
            <a:lvl8pPr marL="1440036" indent="0">
              <a:buNone/>
              <a:defRPr sz="800" b="1"/>
            </a:lvl8pPr>
            <a:lvl9pPr marL="1645755" indent="0">
              <a:buNone/>
              <a:defRPr sz="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022" y="1141812"/>
            <a:ext cx="1590824" cy="2074426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28980" y="805934"/>
            <a:ext cx="1591448" cy="335876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205719" indent="0">
              <a:buNone/>
              <a:defRPr sz="1000" b="1"/>
            </a:lvl2pPr>
            <a:lvl3pPr marL="411439" indent="0">
              <a:buNone/>
              <a:defRPr sz="800" b="1"/>
            </a:lvl3pPr>
            <a:lvl4pPr marL="617158" indent="0">
              <a:buNone/>
              <a:defRPr sz="800" b="1"/>
            </a:lvl4pPr>
            <a:lvl5pPr marL="822878" indent="0">
              <a:buNone/>
              <a:defRPr sz="800" b="1"/>
            </a:lvl5pPr>
            <a:lvl6pPr marL="1028597" indent="0">
              <a:buNone/>
              <a:defRPr sz="800" b="1"/>
            </a:lvl6pPr>
            <a:lvl7pPr marL="1234317" indent="0">
              <a:buNone/>
              <a:defRPr sz="800" b="1"/>
            </a:lvl7pPr>
            <a:lvl8pPr marL="1440036" indent="0">
              <a:buNone/>
              <a:defRPr sz="800" b="1"/>
            </a:lvl8pPr>
            <a:lvl9pPr marL="1645755" indent="0">
              <a:buNone/>
              <a:defRPr sz="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28980" y="1141812"/>
            <a:ext cx="1591448" cy="2074426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8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76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4563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32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2" y="143352"/>
            <a:ext cx="1184524" cy="610076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7676" y="143352"/>
            <a:ext cx="2012752" cy="3072884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022" y="753428"/>
            <a:ext cx="1184524" cy="2462808"/>
          </a:xfrm>
        </p:spPr>
        <p:txBody>
          <a:bodyPr/>
          <a:lstStyle>
            <a:lvl1pPr marL="0" indent="0">
              <a:buNone/>
              <a:defRPr sz="600"/>
            </a:lvl1pPr>
            <a:lvl2pPr marL="205719" indent="0">
              <a:buNone/>
              <a:defRPr sz="600"/>
            </a:lvl2pPr>
            <a:lvl3pPr marL="411439" indent="0">
              <a:buNone/>
              <a:defRPr sz="400"/>
            </a:lvl3pPr>
            <a:lvl4pPr marL="617158" indent="0">
              <a:buNone/>
              <a:defRPr sz="400"/>
            </a:lvl4pPr>
            <a:lvl5pPr marL="822878" indent="0">
              <a:buNone/>
              <a:defRPr sz="400"/>
            </a:lvl5pPr>
            <a:lvl6pPr marL="1028597" indent="0">
              <a:buNone/>
              <a:defRPr sz="400"/>
            </a:lvl6pPr>
            <a:lvl7pPr marL="1234317" indent="0">
              <a:buNone/>
              <a:defRPr sz="400"/>
            </a:lvl7pPr>
            <a:lvl8pPr marL="1440036" indent="0">
              <a:buNone/>
              <a:defRPr sz="400"/>
            </a:lvl8pPr>
            <a:lvl9pPr marL="1645755" indent="0">
              <a:buNone/>
              <a:defRPr sz="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0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5716" y="2520316"/>
            <a:ext cx="2160270" cy="297538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5716" y="321708"/>
            <a:ext cx="2160270" cy="2160270"/>
          </a:xfrm>
        </p:spPr>
        <p:txBody>
          <a:bodyPr/>
          <a:lstStyle>
            <a:lvl1pPr marL="0" indent="0">
              <a:buNone/>
              <a:defRPr sz="1400"/>
            </a:lvl1pPr>
            <a:lvl2pPr marL="205719" indent="0">
              <a:buNone/>
              <a:defRPr sz="1200"/>
            </a:lvl2pPr>
            <a:lvl3pPr marL="411439" indent="0">
              <a:buNone/>
              <a:defRPr sz="1000"/>
            </a:lvl3pPr>
            <a:lvl4pPr marL="617158" indent="0">
              <a:buNone/>
              <a:defRPr sz="1000"/>
            </a:lvl4pPr>
            <a:lvl5pPr marL="822878" indent="0">
              <a:buNone/>
              <a:defRPr sz="1000"/>
            </a:lvl5pPr>
            <a:lvl6pPr marL="1028597" indent="0">
              <a:buNone/>
              <a:defRPr sz="1000"/>
            </a:lvl6pPr>
            <a:lvl7pPr marL="1234317" indent="0">
              <a:buNone/>
              <a:defRPr sz="1000"/>
            </a:lvl7pPr>
            <a:lvl8pPr marL="1440036" indent="0">
              <a:buNone/>
              <a:defRPr sz="1000"/>
            </a:lvl8pPr>
            <a:lvl9pPr marL="1645755" indent="0">
              <a:buNone/>
              <a:defRPr sz="1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5716" y="2817852"/>
            <a:ext cx="2160270" cy="422552"/>
          </a:xfrm>
        </p:spPr>
        <p:txBody>
          <a:bodyPr/>
          <a:lstStyle>
            <a:lvl1pPr marL="0" indent="0">
              <a:buNone/>
              <a:defRPr sz="600"/>
            </a:lvl1pPr>
            <a:lvl2pPr marL="205719" indent="0">
              <a:buNone/>
              <a:defRPr sz="600"/>
            </a:lvl2pPr>
            <a:lvl3pPr marL="411439" indent="0">
              <a:buNone/>
              <a:defRPr sz="400"/>
            </a:lvl3pPr>
            <a:lvl4pPr marL="617158" indent="0">
              <a:buNone/>
              <a:defRPr sz="400"/>
            </a:lvl4pPr>
            <a:lvl5pPr marL="822878" indent="0">
              <a:buNone/>
              <a:defRPr sz="400"/>
            </a:lvl5pPr>
            <a:lvl6pPr marL="1028597" indent="0">
              <a:buNone/>
              <a:defRPr sz="400"/>
            </a:lvl6pPr>
            <a:lvl7pPr marL="1234317" indent="0">
              <a:buNone/>
              <a:defRPr sz="400"/>
            </a:lvl7pPr>
            <a:lvl8pPr marL="1440036" indent="0">
              <a:buNone/>
              <a:defRPr sz="400"/>
            </a:lvl8pPr>
            <a:lvl9pPr marL="1645755" indent="0">
              <a:buNone/>
              <a:defRPr sz="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83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80024" y="144184"/>
            <a:ext cx="3240406" cy="600076"/>
          </a:xfrm>
          <a:prstGeom prst="rect">
            <a:avLst/>
          </a:prstGeom>
        </p:spPr>
        <p:txBody>
          <a:bodyPr vert="horz" lIns="41144" tIns="20572" rIns="41144" bIns="20572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4" y="840108"/>
            <a:ext cx="3240406" cy="2376130"/>
          </a:xfrm>
          <a:prstGeom prst="rect">
            <a:avLst/>
          </a:prstGeom>
        </p:spPr>
        <p:txBody>
          <a:bodyPr vert="horz" lIns="41144" tIns="20572" rIns="41144" bIns="20572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80024" y="3337086"/>
            <a:ext cx="840106" cy="191690"/>
          </a:xfrm>
          <a:prstGeom prst="rect">
            <a:avLst/>
          </a:prstGeom>
        </p:spPr>
        <p:txBody>
          <a:bodyPr vert="horz" lIns="41144" tIns="20572" rIns="41144" bIns="20572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39FE6-6A43-4C38-BA82-946646BFE478}" type="datetimeFigureOut">
              <a:rPr lang="pt-BR" smtClean="0"/>
              <a:t>10/05/2019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30156" y="3337086"/>
            <a:ext cx="1140142" cy="191690"/>
          </a:xfrm>
          <a:prstGeom prst="rect">
            <a:avLst/>
          </a:prstGeom>
        </p:spPr>
        <p:txBody>
          <a:bodyPr vert="horz" lIns="41144" tIns="20572" rIns="41144" bIns="20572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80324" y="3337086"/>
            <a:ext cx="840106" cy="191690"/>
          </a:xfrm>
          <a:prstGeom prst="rect">
            <a:avLst/>
          </a:prstGeom>
        </p:spPr>
        <p:txBody>
          <a:bodyPr vert="horz" lIns="41144" tIns="20572" rIns="41144" bIns="20572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0AD01-BC32-4332-8DA9-A6B31070155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00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39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291" indent="-154291" algn="l" defTabSz="411439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295" indent="-128575" algn="l" defTabSz="411439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299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18" indent="-102860" algn="l" defTabSz="411439" rtl="0" eaLnBrk="1" latinLnBrk="0" hangingPunct="1">
        <a:spcBef>
          <a:spcPct val="20000"/>
        </a:spcBef>
        <a:buFont typeface="Arial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737" indent="-102860" algn="l" defTabSz="411439" rtl="0" eaLnBrk="1" latinLnBrk="0" hangingPunct="1">
        <a:spcBef>
          <a:spcPct val="20000"/>
        </a:spcBef>
        <a:buFont typeface="Arial" pitchFamily="34" charset="0"/>
        <a:buChar char="»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457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176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2896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615" indent="-102860" algn="l" defTabSz="411439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19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39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17158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822878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597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317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036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755" algn="l" defTabSz="411439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60065" y="360065"/>
            <a:ext cx="864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ln w="900" cmpd="sng">
                  <a:solidFill>
                    <a:schemeClr val="tx2">
                      <a:lumMod val="5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gos" pitchFamily="2" charset="0"/>
              </a:rPr>
              <a:t>77</a:t>
            </a:r>
            <a:endParaRPr lang="pt-BR" sz="3600" b="1" dirty="0">
              <a:ln w="900" cmpd="sng">
                <a:solidFill>
                  <a:schemeClr val="tx2">
                    <a:lumMod val="5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20000"/>
                  <a:lumOff val="8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go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79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Leiliane Soares</dc:creator>
  <cp:lastModifiedBy>user</cp:lastModifiedBy>
  <cp:revision>7</cp:revision>
  <dcterms:created xsi:type="dcterms:W3CDTF">2017-08-20T21:39:17Z</dcterms:created>
  <dcterms:modified xsi:type="dcterms:W3CDTF">2019-05-10T12:31:07Z</dcterms:modified>
</cp:coreProperties>
</file>