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3600450" cy="2879725"/>
  <p:notesSz cx="6858000" cy="9144000"/>
  <p:defaultTextStyle>
    <a:defPPr>
      <a:defRPr lang="pt-BR"/>
    </a:defPPr>
    <a:lvl1pPr marL="0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5719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1439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17158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22878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28597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34317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40036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45755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>
        <p:scale>
          <a:sx n="110" d="100"/>
          <a:sy n="110" d="100"/>
        </p:scale>
        <p:origin x="-1236" y="-480"/>
      </p:cViewPr>
      <p:guideLst>
        <p:guide orient="horz" pos="908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036" y="894581"/>
            <a:ext cx="3060382" cy="61727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68" y="1631844"/>
            <a:ext cx="2520316" cy="7359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68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41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13814" y="29997"/>
            <a:ext cx="159396" cy="64527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5632" y="29997"/>
            <a:ext cx="418178" cy="64527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68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89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412" y="1850492"/>
            <a:ext cx="3060382" cy="571946"/>
          </a:xfrm>
        </p:spPr>
        <p:txBody>
          <a:bodyPr anchor="t"/>
          <a:lstStyle>
            <a:lvl1pPr algn="l">
              <a:defRPr sz="18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4412" y="1220552"/>
            <a:ext cx="3060382" cy="629939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0571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41143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1715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82287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1028597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234317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44003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64575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45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5632" y="176649"/>
            <a:ext cx="288786" cy="498621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4426" y="176649"/>
            <a:ext cx="288786" cy="498621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41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4" y="115323"/>
            <a:ext cx="3240406" cy="47995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2" y="644604"/>
            <a:ext cx="1590824" cy="268643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205719" indent="0">
              <a:buNone/>
              <a:defRPr sz="1000" b="1"/>
            </a:lvl2pPr>
            <a:lvl3pPr marL="411439" indent="0">
              <a:buNone/>
              <a:defRPr sz="800" b="1"/>
            </a:lvl3pPr>
            <a:lvl4pPr marL="617158" indent="0">
              <a:buNone/>
              <a:defRPr sz="800" b="1"/>
            </a:lvl4pPr>
            <a:lvl5pPr marL="822878" indent="0">
              <a:buNone/>
              <a:defRPr sz="800" b="1"/>
            </a:lvl5pPr>
            <a:lvl6pPr marL="1028597" indent="0">
              <a:buNone/>
              <a:defRPr sz="800" b="1"/>
            </a:lvl6pPr>
            <a:lvl7pPr marL="1234317" indent="0">
              <a:buNone/>
              <a:defRPr sz="800" b="1"/>
            </a:lvl7pPr>
            <a:lvl8pPr marL="1440036" indent="0">
              <a:buNone/>
              <a:defRPr sz="800" b="1"/>
            </a:lvl8pPr>
            <a:lvl9pPr marL="1645755" indent="0">
              <a:buNone/>
              <a:defRPr sz="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022" y="913249"/>
            <a:ext cx="1590824" cy="1659175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28980" y="644604"/>
            <a:ext cx="1591448" cy="268643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205719" indent="0">
              <a:buNone/>
              <a:defRPr sz="1000" b="1"/>
            </a:lvl2pPr>
            <a:lvl3pPr marL="411439" indent="0">
              <a:buNone/>
              <a:defRPr sz="800" b="1"/>
            </a:lvl3pPr>
            <a:lvl4pPr marL="617158" indent="0">
              <a:buNone/>
              <a:defRPr sz="800" b="1"/>
            </a:lvl4pPr>
            <a:lvl5pPr marL="822878" indent="0">
              <a:buNone/>
              <a:defRPr sz="800" b="1"/>
            </a:lvl5pPr>
            <a:lvl6pPr marL="1028597" indent="0">
              <a:buNone/>
              <a:defRPr sz="800" b="1"/>
            </a:lvl6pPr>
            <a:lvl7pPr marL="1234317" indent="0">
              <a:buNone/>
              <a:defRPr sz="800" b="1"/>
            </a:lvl7pPr>
            <a:lvl8pPr marL="1440036" indent="0">
              <a:buNone/>
              <a:defRPr sz="800" b="1"/>
            </a:lvl8pPr>
            <a:lvl9pPr marL="1645755" indent="0">
              <a:buNone/>
              <a:defRPr sz="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28980" y="913249"/>
            <a:ext cx="1591448" cy="1659175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76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456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32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2" y="114657"/>
            <a:ext cx="1184524" cy="487953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7676" y="114656"/>
            <a:ext cx="2012752" cy="2457766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022" y="602610"/>
            <a:ext cx="1184524" cy="1969812"/>
          </a:xfrm>
        </p:spPr>
        <p:txBody>
          <a:bodyPr/>
          <a:lstStyle>
            <a:lvl1pPr marL="0" indent="0">
              <a:buNone/>
              <a:defRPr sz="600"/>
            </a:lvl1pPr>
            <a:lvl2pPr marL="205719" indent="0">
              <a:buNone/>
              <a:defRPr sz="600"/>
            </a:lvl2pPr>
            <a:lvl3pPr marL="411439" indent="0">
              <a:buNone/>
              <a:defRPr sz="400"/>
            </a:lvl3pPr>
            <a:lvl4pPr marL="617158" indent="0">
              <a:buNone/>
              <a:defRPr sz="400"/>
            </a:lvl4pPr>
            <a:lvl5pPr marL="822878" indent="0">
              <a:buNone/>
              <a:defRPr sz="400"/>
            </a:lvl5pPr>
            <a:lvl6pPr marL="1028597" indent="0">
              <a:buNone/>
              <a:defRPr sz="400"/>
            </a:lvl6pPr>
            <a:lvl7pPr marL="1234317" indent="0">
              <a:buNone/>
              <a:defRPr sz="400"/>
            </a:lvl7pPr>
            <a:lvl8pPr marL="1440036" indent="0">
              <a:buNone/>
              <a:defRPr sz="400"/>
            </a:lvl8pPr>
            <a:lvl9pPr marL="1645755" indent="0">
              <a:buNone/>
              <a:defRPr sz="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0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5716" y="2015809"/>
            <a:ext cx="2160270" cy="23797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5716" y="257312"/>
            <a:ext cx="2160270" cy="1727835"/>
          </a:xfrm>
        </p:spPr>
        <p:txBody>
          <a:bodyPr/>
          <a:lstStyle>
            <a:lvl1pPr marL="0" indent="0">
              <a:buNone/>
              <a:defRPr sz="1400"/>
            </a:lvl1pPr>
            <a:lvl2pPr marL="205719" indent="0">
              <a:buNone/>
              <a:defRPr sz="1200"/>
            </a:lvl2pPr>
            <a:lvl3pPr marL="411439" indent="0">
              <a:buNone/>
              <a:defRPr sz="1000"/>
            </a:lvl3pPr>
            <a:lvl4pPr marL="617158" indent="0">
              <a:buNone/>
              <a:defRPr sz="1000"/>
            </a:lvl4pPr>
            <a:lvl5pPr marL="822878" indent="0">
              <a:buNone/>
              <a:defRPr sz="1000"/>
            </a:lvl5pPr>
            <a:lvl6pPr marL="1028597" indent="0">
              <a:buNone/>
              <a:defRPr sz="1000"/>
            </a:lvl6pPr>
            <a:lvl7pPr marL="1234317" indent="0">
              <a:buNone/>
              <a:defRPr sz="1000"/>
            </a:lvl7pPr>
            <a:lvl8pPr marL="1440036" indent="0">
              <a:buNone/>
              <a:defRPr sz="1000"/>
            </a:lvl8pPr>
            <a:lvl9pPr marL="1645755" indent="0">
              <a:buNone/>
              <a:defRPr sz="1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5716" y="2253786"/>
            <a:ext cx="2160270" cy="337966"/>
          </a:xfrm>
        </p:spPr>
        <p:txBody>
          <a:bodyPr/>
          <a:lstStyle>
            <a:lvl1pPr marL="0" indent="0">
              <a:buNone/>
              <a:defRPr sz="600"/>
            </a:lvl1pPr>
            <a:lvl2pPr marL="205719" indent="0">
              <a:buNone/>
              <a:defRPr sz="600"/>
            </a:lvl2pPr>
            <a:lvl3pPr marL="411439" indent="0">
              <a:buNone/>
              <a:defRPr sz="400"/>
            </a:lvl3pPr>
            <a:lvl4pPr marL="617158" indent="0">
              <a:buNone/>
              <a:defRPr sz="400"/>
            </a:lvl4pPr>
            <a:lvl5pPr marL="822878" indent="0">
              <a:buNone/>
              <a:defRPr sz="400"/>
            </a:lvl5pPr>
            <a:lvl6pPr marL="1028597" indent="0">
              <a:buNone/>
              <a:defRPr sz="400"/>
            </a:lvl6pPr>
            <a:lvl7pPr marL="1234317" indent="0">
              <a:buNone/>
              <a:defRPr sz="400"/>
            </a:lvl7pPr>
            <a:lvl8pPr marL="1440036" indent="0">
              <a:buNone/>
              <a:defRPr sz="400"/>
            </a:lvl8pPr>
            <a:lvl9pPr marL="1645755" indent="0">
              <a:buNone/>
              <a:defRPr sz="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83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80024" y="115323"/>
            <a:ext cx="3240406" cy="479955"/>
          </a:xfrm>
          <a:prstGeom prst="rect">
            <a:avLst/>
          </a:prstGeom>
        </p:spPr>
        <p:txBody>
          <a:bodyPr vert="horz" lIns="41144" tIns="20572" rIns="41144" bIns="20572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4" y="671938"/>
            <a:ext cx="3240406" cy="1900485"/>
          </a:xfrm>
          <a:prstGeom prst="rect">
            <a:avLst/>
          </a:prstGeom>
        </p:spPr>
        <p:txBody>
          <a:bodyPr vert="horz" lIns="41144" tIns="20572" rIns="41144" bIns="20572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4" y="2669081"/>
            <a:ext cx="840106" cy="153318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39FE6-6A43-4C38-BA82-946646BFE478}" type="datetimeFigureOut">
              <a:rPr lang="pt-BR" smtClean="0"/>
              <a:t>15/03/2018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6" y="2669081"/>
            <a:ext cx="1140142" cy="153318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4" y="2669081"/>
            <a:ext cx="840106" cy="153318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00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39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291" indent="-154291" algn="l" defTabSz="411439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295" indent="-128575" algn="l" defTabSz="411439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299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18" indent="-102860" algn="l" defTabSz="411439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737" indent="-102860" algn="l" defTabSz="411439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457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176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2896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615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19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39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17158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78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597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317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36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755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" y="-14431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548</a:t>
            </a:r>
            <a:endParaRPr lang="pt-BR" sz="3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44041" y="128180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137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995430" y="10073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458529" y="43732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216049" y="40251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Conector angulado 38"/>
          <p:cNvCxnSpPr/>
          <p:nvPr/>
        </p:nvCxnSpPr>
        <p:spPr>
          <a:xfrm rot="16200000" flipH="1">
            <a:off x="1097159" y="1498122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onector angulado 39"/>
          <p:cNvCxnSpPr/>
          <p:nvPr/>
        </p:nvCxnSpPr>
        <p:spPr>
          <a:xfrm>
            <a:off x="560258" y="1834721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Conector angulado 40"/>
          <p:cNvCxnSpPr/>
          <p:nvPr/>
        </p:nvCxnSpPr>
        <p:spPr>
          <a:xfrm>
            <a:off x="317778" y="1799902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79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" y="-14431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925</a:t>
            </a:r>
            <a:endParaRPr lang="pt-BR" sz="3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44041" y="128180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668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995430" y="10073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458529" y="43732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216049" y="40251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Conector angulado 38"/>
          <p:cNvCxnSpPr/>
          <p:nvPr/>
        </p:nvCxnSpPr>
        <p:spPr>
          <a:xfrm rot="16200000" flipH="1">
            <a:off x="1097159" y="1498122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onector angulado 39"/>
          <p:cNvCxnSpPr/>
          <p:nvPr/>
        </p:nvCxnSpPr>
        <p:spPr>
          <a:xfrm>
            <a:off x="560258" y="1834721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Conector angulado 40"/>
          <p:cNvCxnSpPr/>
          <p:nvPr/>
        </p:nvCxnSpPr>
        <p:spPr>
          <a:xfrm>
            <a:off x="317778" y="1799902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20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71983" y="21572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1348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1139019" y="46077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602118" y="79736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359638" y="76255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angulado 9"/>
          <p:cNvCxnSpPr/>
          <p:nvPr/>
        </p:nvCxnSpPr>
        <p:spPr>
          <a:xfrm>
            <a:off x="152947" y="762549"/>
            <a:ext cx="1575270" cy="965345"/>
          </a:xfrm>
          <a:prstGeom prst="bentConnector3">
            <a:avLst>
              <a:gd name="adj1" fmla="val 16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956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71983" y="21572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2411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1139019" y="46077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602118" y="79736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359638" y="76255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angulado 9"/>
          <p:cNvCxnSpPr/>
          <p:nvPr/>
        </p:nvCxnSpPr>
        <p:spPr>
          <a:xfrm>
            <a:off x="152947" y="762549"/>
            <a:ext cx="1575270" cy="965345"/>
          </a:xfrm>
          <a:prstGeom prst="bentConnector3">
            <a:avLst>
              <a:gd name="adj1" fmla="val 16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74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71983" y="21572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3273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1139019" y="46077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602118" y="79736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359638" y="76255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angulado 9"/>
          <p:cNvCxnSpPr/>
          <p:nvPr/>
        </p:nvCxnSpPr>
        <p:spPr>
          <a:xfrm>
            <a:off x="152947" y="762549"/>
            <a:ext cx="1575270" cy="965345"/>
          </a:xfrm>
          <a:prstGeom prst="bentConnector3">
            <a:avLst>
              <a:gd name="adj1" fmla="val 16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18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71983" y="21572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4566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1139019" y="46077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602118" y="79736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359638" y="76255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angulado 9"/>
          <p:cNvCxnSpPr/>
          <p:nvPr/>
        </p:nvCxnSpPr>
        <p:spPr>
          <a:xfrm>
            <a:off x="152947" y="762549"/>
            <a:ext cx="1575270" cy="965345"/>
          </a:xfrm>
          <a:prstGeom prst="bentConnector3">
            <a:avLst>
              <a:gd name="adj1" fmla="val 16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59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71983" y="21572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1112</a:t>
            </a:r>
            <a:endParaRPr lang="pt-BR" sz="3600" dirty="0"/>
          </a:p>
        </p:txBody>
      </p:sp>
      <p:cxnSp>
        <p:nvCxnSpPr>
          <p:cNvPr id="11" name="Conector angulado 10"/>
          <p:cNvCxnSpPr/>
          <p:nvPr/>
        </p:nvCxnSpPr>
        <p:spPr>
          <a:xfrm rot="16200000" flipH="1">
            <a:off x="1139019" y="460770"/>
            <a:ext cx="260533" cy="8640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>
            <a:off x="602118" y="797369"/>
            <a:ext cx="1125672" cy="469237"/>
          </a:xfrm>
          <a:prstGeom prst="bentConnector3">
            <a:avLst>
              <a:gd name="adj1" fmla="val -57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ector angulado 27"/>
          <p:cNvCxnSpPr/>
          <p:nvPr/>
        </p:nvCxnSpPr>
        <p:spPr>
          <a:xfrm>
            <a:off x="359638" y="762550"/>
            <a:ext cx="1368579" cy="741297"/>
          </a:xfrm>
          <a:prstGeom prst="bentConnector3">
            <a:avLst>
              <a:gd name="adj1" fmla="val 205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angulado 9"/>
          <p:cNvCxnSpPr/>
          <p:nvPr/>
        </p:nvCxnSpPr>
        <p:spPr>
          <a:xfrm>
            <a:off x="152947" y="762549"/>
            <a:ext cx="1575270" cy="965345"/>
          </a:xfrm>
          <a:prstGeom prst="bentConnector3">
            <a:avLst>
              <a:gd name="adj1" fmla="val 16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574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9</Words>
  <Application>Microsoft Office PowerPoint</Application>
  <PresentationFormat>Personalizar</PresentationFormat>
  <Paragraphs>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Leiliane Soares</dc:creator>
  <cp:lastModifiedBy>user</cp:lastModifiedBy>
  <cp:revision>17</cp:revision>
  <dcterms:created xsi:type="dcterms:W3CDTF">2017-08-20T21:39:17Z</dcterms:created>
  <dcterms:modified xsi:type="dcterms:W3CDTF">2018-03-15T12:44:59Z</dcterms:modified>
</cp:coreProperties>
</file>