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353F9-FB5E-4EDA-8882-5E7B550E4434}" type="datetimeFigureOut">
              <a:rPr lang="pt-BR" smtClean="0"/>
              <a:t>04/07/2024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33153-E562-4BED-9CCA-765E38D2A8E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353F9-FB5E-4EDA-8882-5E7B550E4434}" type="datetimeFigureOut">
              <a:rPr lang="pt-BR" smtClean="0"/>
              <a:t>04/07/2024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33153-E562-4BED-9CCA-765E38D2A8E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353F9-FB5E-4EDA-8882-5E7B550E4434}" type="datetimeFigureOut">
              <a:rPr lang="pt-BR" smtClean="0"/>
              <a:t>04/07/2024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33153-E562-4BED-9CCA-765E38D2A8E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353F9-FB5E-4EDA-8882-5E7B550E4434}" type="datetimeFigureOut">
              <a:rPr lang="pt-BR" smtClean="0"/>
              <a:t>04/07/2024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33153-E562-4BED-9CCA-765E38D2A8E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353F9-FB5E-4EDA-8882-5E7B550E4434}" type="datetimeFigureOut">
              <a:rPr lang="pt-BR" smtClean="0"/>
              <a:t>04/07/2024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33153-E562-4BED-9CCA-765E38D2A8E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353F9-FB5E-4EDA-8882-5E7B550E4434}" type="datetimeFigureOut">
              <a:rPr lang="pt-BR" smtClean="0"/>
              <a:t>04/07/2024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33153-E562-4BED-9CCA-765E38D2A8E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353F9-FB5E-4EDA-8882-5E7B550E4434}" type="datetimeFigureOut">
              <a:rPr lang="pt-BR" smtClean="0"/>
              <a:t>04/07/2024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33153-E562-4BED-9CCA-765E38D2A8E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353F9-FB5E-4EDA-8882-5E7B550E4434}" type="datetimeFigureOut">
              <a:rPr lang="pt-BR" smtClean="0"/>
              <a:t>04/07/2024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33153-E562-4BED-9CCA-765E38D2A8E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353F9-FB5E-4EDA-8882-5E7B550E4434}" type="datetimeFigureOut">
              <a:rPr lang="pt-BR" smtClean="0"/>
              <a:t>04/07/2024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33153-E562-4BED-9CCA-765E38D2A8E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353F9-FB5E-4EDA-8882-5E7B550E4434}" type="datetimeFigureOut">
              <a:rPr lang="pt-BR" smtClean="0"/>
              <a:t>04/07/2024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33153-E562-4BED-9CCA-765E38D2A8E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353F9-FB5E-4EDA-8882-5E7B550E4434}" type="datetimeFigureOut">
              <a:rPr lang="pt-BR" smtClean="0"/>
              <a:t>04/07/2024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33153-E562-4BED-9CCA-765E38D2A8E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353F9-FB5E-4EDA-8882-5E7B550E4434}" type="datetimeFigureOut">
              <a:rPr lang="pt-BR" smtClean="0"/>
              <a:t>04/07/2024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33153-E562-4BED-9CCA-765E38D2A8E6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2267744" y="6237312"/>
            <a:ext cx="15654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 smtClean="0"/>
              <a:t>Texto </a:t>
            </a:r>
            <a:r>
              <a:rPr lang="pt-BR" sz="2400" dirty="0" err="1"/>
              <a:t>t</a:t>
            </a:r>
            <a:r>
              <a:rPr lang="pt-BR" sz="2400" dirty="0" err="1" smtClean="0"/>
              <a:t>exto</a:t>
            </a:r>
            <a:endParaRPr lang="pt-BR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</Words>
  <Application>Microsoft Office PowerPoint</Application>
  <PresentationFormat>Apresentação na tela (4:3)</PresentationFormat>
  <Paragraphs>1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Tema do Office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228581</dc:creator>
  <cp:lastModifiedBy>228581</cp:lastModifiedBy>
  <cp:revision>1</cp:revision>
  <dcterms:created xsi:type="dcterms:W3CDTF">2024-07-04T16:33:55Z</dcterms:created>
  <dcterms:modified xsi:type="dcterms:W3CDTF">2024-07-04T16:41:34Z</dcterms:modified>
</cp:coreProperties>
</file>