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56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9F8A5-9DF0-40EE-BDF9-991D4247F8C0}" type="datetimeFigureOut">
              <a:rPr lang="pt-BR" smtClean="0"/>
              <a:t>11/09/2024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FDDD-D766-4729-BDBF-4465D92761B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5400000">
            <a:off x="-489956" y="2130586"/>
            <a:ext cx="4912965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/>
          <p:cNvSpPr txBox="1"/>
          <p:nvPr/>
        </p:nvSpPr>
        <p:spPr>
          <a:xfrm>
            <a:off x="1844824" y="1847364"/>
            <a:ext cx="206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Comic Sans MS" pitchFamily="66" charset="0"/>
              </a:rPr>
              <a:t>FICHA TÉCNICA</a:t>
            </a:r>
            <a:endParaRPr lang="pt-BR" dirty="0">
              <a:latin typeface="Comic Sans MS" pitchFamily="66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980728" y="142980"/>
            <a:ext cx="57390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>
                <a:latin typeface="Comic Sans MS" pitchFamily="66" charset="0"/>
              </a:rPr>
              <a:t>ESCOLA BÁSICA MUNICIPAL BILÍNGUE PROFESSOR OSCAR UNBEHAUN</a:t>
            </a:r>
          </a:p>
          <a:p>
            <a:r>
              <a:rPr lang="pt-BR" sz="1200" dirty="0" smtClean="0">
                <a:latin typeface="Comic Sans MS" pitchFamily="66" charset="0"/>
              </a:rPr>
              <a:t>COORDENADORA: KELLY NARDELLI</a:t>
            </a:r>
          </a:p>
          <a:p>
            <a:r>
              <a:rPr lang="pt-BR" sz="1200" dirty="0" smtClean="0">
                <a:latin typeface="Comic Sans MS" pitchFamily="66" charset="0"/>
              </a:rPr>
              <a:t>PROFESSORA REGENTE: SIRLEI VOGEL</a:t>
            </a:r>
          </a:p>
          <a:p>
            <a:r>
              <a:rPr lang="pt-BR" sz="1200" dirty="0" smtClean="0">
                <a:latin typeface="Comic Sans MS" pitchFamily="66" charset="0"/>
              </a:rPr>
              <a:t>PROFESSORA </a:t>
            </a:r>
            <a:r>
              <a:rPr lang="pt-BR" sz="1200" dirty="0" err="1" smtClean="0">
                <a:latin typeface="Comic Sans MS" pitchFamily="66" charset="0"/>
              </a:rPr>
              <a:t>P.A.P.</a:t>
            </a:r>
            <a:r>
              <a:rPr lang="pt-BR" sz="1200" dirty="0" smtClean="0">
                <a:latin typeface="Comic Sans MS" pitchFamily="66" charset="0"/>
              </a:rPr>
              <a:t>: MARLI SIMON</a:t>
            </a:r>
          </a:p>
          <a:p>
            <a:r>
              <a:rPr lang="pt-BR" sz="1200" dirty="0" smtClean="0">
                <a:latin typeface="Comic Sans MS" pitchFamily="66" charset="0"/>
              </a:rPr>
              <a:t>DISCIPLINA: CIÊNCIAS</a:t>
            </a:r>
          </a:p>
          <a:p>
            <a:r>
              <a:rPr lang="pt-BR" sz="1200" dirty="0" smtClean="0">
                <a:latin typeface="Comic Sans MS" pitchFamily="66" charset="0"/>
              </a:rPr>
              <a:t>ESTUDANTE:_____________________________________________</a:t>
            </a:r>
          </a:p>
          <a:p>
            <a:r>
              <a:rPr lang="pt-BR" sz="1200" dirty="0" smtClean="0">
                <a:latin typeface="Comic Sans MS" pitchFamily="66" charset="0"/>
              </a:rPr>
              <a:t>TURMA: 2ª ANO A</a:t>
            </a:r>
          </a:p>
          <a:p>
            <a:r>
              <a:rPr lang="pt-BR" sz="1200" dirty="0" smtClean="0">
                <a:latin typeface="Comic Sans MS" pitchFamily="66" charset="0"/>
              </a:rPr>
              <a:t>BLUMENAU, _____ DE __________________ DE 2.024.</a:t>
            </a:r>
            <a:endParaRPr lang="pt-BR" sz="1200" dirty="0">
              <a:latin typeface="Comic Sans MS" pitchFamily="66" charset="0"/>
            </a:endParaRPr>
          </a:p>
        </p:txBody>
      </p:sp>
      <p:pic>
        <p:nvPicPr>
          <p:cNvPr id="7" name="Imagem 6" descr="logoesco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61" y="200472"/>
            <a:ext cx="981075" cy="95250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3501008" y="2432720"/>
            <a:ext cx="1303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ONDE VIVE?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01008" y="3296816"/>
            <a:ext cx="1451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O QUE COME?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01008" y="4088904"/>
            <a:ext cx="1502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COMO NASCE?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429000" y="5025008"/>
            <a:ext cx="31325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DE QUE É COBERTA A SUA PELE?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60648" y="6465168"/>
            <a:ext cx="20072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QUAL É A SUA COR?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60648" y="7113240"/>
            <a:ext cx="3414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QUEM SÃO OS SEUS PREDADORES?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60648" y="7741567"/>
            <a:ext cx="16674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COMO RESPIRA?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60648" y="8101607"/>
            <a:ext cx="16514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POSSUI PATAS?</a:t>
            </a:r>
            <a:endParaRPr lang="pt-BR" sz="1400" dirty="0">
              <a:latin typeface="Comic Sans MS" pitchFamily="66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60648" y="8409384"/>
            <a:ext cx="4572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 smtClean="0">
                <a:latin typeface="Comic Sans MS" pitchFamily="66" charset="0"/>
              </a:rPr>
              <a:t>ESCREVA UMA CURIOSIDADE SOBRE O ANIMAL:</a:t>
            </a:r>
            <a:endParaRPr lang="pt-BR" sz="1400" dirty="0">
              <a:latin typeface="Comic Sans MS" pitchFamily="66" charset="0"/>
            </a:endParaRPr>
          </a:p>
        </p:txBody>
      </p:sp>
      <p:cxnSp>
        <p:nvCxnSpPr>
          <p:cNvPr id="22" name="Conector reto 21"/>
          <p:cNvCxnSpPr/>
          <p:nvPr/>
        </p:nvCxnSpPr>
        <p:spPr>
          <a:xfrm>
            <a:off x="3501008" y="2936776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>
            <a:off x="3501008" y="3224808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Conector reto 43"/>
          <p:cNvCxnSpPr/>
          <p:nvPr/>
        </p:nvCxnSpPr>
        <p:spPr>
          <a:xfrm>
            <a:off x="260648" y="6969224"/>
            <a:ext cx="61206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2276872" y="6681192"/>
            <a:ext cx="4104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to 48"/>
          <p:cNvCxnSpPr/>
          <p:nvPr/>
        </p:nvCxnSpPr>
        <p:spPr>
          <a:xfrm>
            <a:off x="332656" y="7617296"/>
            <a:ext cx="6048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to 49"/>
          <p:cNvCxnSpPr/>
          <p:nvPr/>
        </p:nvCxnSpPr>
        <p:spPr>
          <a:xfrm>
            <a:off x="3717032" y="7329264"/>
            <a:ext cx="26642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reto 55"/>
          <p:cNvCxnSpPr/>
          <p:nvPr/>
        </p:nvCxnSpPr>
        <p:spPr>
          <a:xfrm>
            <a:off x="3501008" y="3728864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3501008" y="4016896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>
            <a:off x="3501008" y="4520952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>
            <a:off x="3501008" y="4808984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ector reto 59"/>
          <p:cNvCxnSpPr/>
          <p:nvPr/>
        </p:nvCxnSpPr>
        <p:spPr>
          <a:xfrm>
            <a:off x="3501008" y="5529064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to 60"/>
          <p:cNvCxnSpPr/>
          <p:nvPr/>
        </p:nvCxnSpPr>
        <p:spPr>
          <a:xfrm>
            <a:off x="3501008" y="5817096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ector reto 61"/>
          <p:cNvCxnSpPr/>
          <p:nvPr/>
        </p:nvCxnSpPr>
        <p:spPr>
          <a:xfrm>
            <a:off x="3501008" y="6105128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to 62"/>
          <p:cNvCxnSpPr/>
          <p:nvPr/>
        </p:nvCxnSpPr>
        <p:spPr>
          <a:xfrm>
            <a:off x="3501008" y="6393160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to 66"/>
          <p:cNvCxnSpPr/>
          <p:nvPr/>
        </p:nvCxnSpPr>
        <p:spPr>
          <a:xfrm>
            <a:off x="1916832" y="7977336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ector reto 67"/>
          <p:cNvCxnSpPr/>
          <p:nvPr/>
        </p:nvCxnSpPr>
        <p:spPr>
          <a:xfrm>
            <a:off x="1916832" y="8337376"/>
            <a:ext cx="446449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Conector reto 70"/>
          <p:cNvCxnSpPr/>
          <p:nvPr/>
        </p:nvCxnSpPr>
        <p:spPr>
          <a:xfrm>
            <a:off x="332656" y="8841432"/>
            <a:ext cx="6048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ector reto 71"/>
          <p:cNvCxnSpPr/>
          <p:nvPr/>
        </p:nvCxnSpPr>
        <p:spPr>
          <a:xfrm>
            <a:off x="332656" y="9129464"/>
            <a:ext cx="6048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ector reto 72"/>
          <p:cNvCxnSpPr/>
          <p:nvPr/>
        </p:nvCxnSpPr>
        <p:spPr>
          <a:xfrm>
            <a:off x="332656" y="9417496"/>
            <a:ext cx="6048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ector reto 73"/>
          <p:cNvCxnSpPr/>
          <p:nvPr/>
        </p:nvCxnSpPr>
        <p:spPr>
          <a:xfrm>
            <a:off x="332656" y="9705528"/>
            <a:ext cx="60486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Retângulo de cantos arredondados 74"/>
          <p:cNvSpPr/>
          <p:nvPr/>
        </p:nvSpPr>
        <p:spPr>
          <a:xfrm>
            <a:off x="3933056" y="1784648"/>
            <a:ext cx="2376264" cy="432048"/>
          </a:xfrm>
          <a:prstGeom prst="round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84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228581</dc:creator>
  <cp:lastModifiedBy>228581</cp:lastModifiedBy>
  <cp:revision>7</cp:revision>
  <dcterms:created xsi:type="dcterms:W3CDTF">2024-09-11T11:08:41Z</dcterms:created>
  <dcterms:modified xsi:type="dcterms:W3CDTF">2024-09-11T12:15:30Z</dcterms:modified>
</cp:coreProperties>
</file>