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73" r:id="rId34"/>
    <p:sldId id="274" r:id="rId35"/>
    <p:sldId id="275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7038B-A588-4891-ACC6-5B1B5D25726F}" type="datetimeFigureOut">
              <a:rPr lang="pt-BR" smtClean="0"/>
              <a:pPr/>
              <a:t>07/10/2024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08ED-C6DB-45DB-A656-CB9A12E66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18" name="Grupo 17"/>
          <p:cNvGrpSpPr/>
          <p:nvPr/>
        </p:nvGrpSpPr>
        <p:grpSpPr>
          <a:xfrm>
            <a:off x="188341" y="260648"/>
            <a:ext cx="3960000" cy="5280000"/>
            <a:chOff x="188341" y="260648"/>
            <a:chExt cx="3960000" cy="5280000"/>
          </a:xfrm>
        </p:grpSpPr>
        <p:grpSp>
          <p:nvGrpSpPr>
            <p:cNvPr id="16" name="Grupo 15"/>
            <p:cNvGrpSpPr/>
            <p:nvPr/>
          </p:nvGrpSpPr>
          <p:grpSpPr>
            <a:xfrm>
              <a:off x="188341" y="260648"/>
              <a:ext cx="3960000" cy="5280000"/>
              <a:chOff x="188341" y="260648"/>
              <a:chExt cx="3960000" cy="5280000"/>
            </a:xfrm>
          </p:grpSpPr>
          <p:pic>
            <p:nvPicPr>
              <p:cNvPr id="5" name="Imagem 4" descr="fundo-msg5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 rot="5400000">
                <a:off x="-471659" y="920648"/>
                <a:ext cx="5280000" cy="3960000"/>
              </a:xfrm>
              <a:prstGeom prst="rect">
                <a:avLst/>
              </a:prstGeom>
              <a:ln w="38100" cap="sq">
                <a:solidFill>
                  <a:schemeClr val="accent6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4" name="CaixaDeTexto 3"/>
              <p:cNvSpPr txBox="1"/>
              <p:nvPr/>
            </p:nvSpPr>
            <p:spPr>
              <a:xfrm>
                <a:off x="1628501" y="406405"/>
                <a:ext cx="172819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BR" sz="2000" b="1" dirty="0" smtClean="0">
                    <a:solidFill>
                      <a:srgbClr val="0070C0"/>
                    </a:solidFill>
                    <a:latin typeface="Comic Sans MS" pitchFamily="66" charset="0"/>
                  </a:rPr>
                  <a:t>Aula de informática:</a:t>
                </a:r>
                <a:endParaRPr lang="pt-BR" sz="2000" b="1" dirty="0">
                  <a:solidFill>
                    <a:srgbClr val="0070C0"/>
                  </a:solidFill>
                  <a:latin typeface="Comic Sans MS" pitchFamily="66" charset="0"/>
                </a:endParaRPr>
              </a:p>
            </p:txBody>
          </p:sp>
          <p:pic>
            <p:nvPicPr>
              <p:cNvPr id="6" name="Imagem 5" descr="comp2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284685" y="317216"/>
                <a:ext cx="807528" cy="807528"/>
              </a:xfrm>
              <a:prstGeom prst="rect">
                <a:avLst/>
              </a:prstGeom>
            </p:spPr>
          </p:pic>
          <p:pic>
            <p:nvPicPr>
              <p:cNvPr id="7" name="Imagem 6" descr="logo da escola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42691" y="332656"/>
                <a:ext cx="584893" cy="576064"/>
              </a:xfrm>
              <a:prstGeom prst="rect">
                <a:avLst/>
              </a:prstGeom>
            </p:spPr>
          </p:pic>
        </p:grpSp>
        <p:sp>
          <p:nvSpPr>
            <p:cNvPr id="15" name="CaixaDeTexto 14"/>
            <p:cNvSpPr txBox="1"/>
            <p:nvPr/>
          </p:nvSpPr>
          <p:spPr>
            <a:xfrm>
              <a:off x="1439842" y="1196752"/>
              <a:ext cx="14590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rPr>
                <a:t>BRUNA</a:t>
              </a:r>
              <a:endPara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1907704" y="1772816"/>
              <a:ext cx="219643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b="1" dirty="0" smtClean="0">
                  <a:latin typeface="Comic Sans MS" pitchFamily="66" charset="0"/>
                </a:rPr>
                <a:t>6D 04/11 2ª aula</a:t>
              </a:r>
            </a:p>
            <a:p>
              <a:pPr algn="r"/>
              <a:r>
                <a:rPr lang="pt-BR" b="1" dirty="0" smtClean="0">
                  <a:latin typeface="Comic Sans MS" pitchFamily="66" charset="0"/>
                </a:rPr>
                <a:t>6C 04/11 4ª aula</a:t>
              </a:r>
            </a:p>
            <a:p>
              <a:pPr algn="r"/>
              <a:r>
                <a:rPr lang="pt-BR" b="1" dirty="0" smtClean="0">
                  <a:latin typeface="Comic Sans MS" pitchFamily="66" charset="0"/>
                </a:rPr>
                <a:t>7C 29/10 4ª </a:t>
              </a:r>
              <a:r>
                <a:rPr lang="pt-BR" b="1" dirty="0" smtClean="0">
                  <a:latin typeface="Comic Sans MS" pitchFamily="66" charset="0"/>
                </a:rPr>
                <a:t>aula</a:t>
              </a:r>
            </a:p>
            <a:p>
              <a:pPr algn="r"/>
              <a:r>
                <a:rPr lang="pt-BR" b="1" dirty="0" smtClean="0">
                  <a:latin typeface="Comic Sans MS" pitchFamily="66" charset="0"/>
                </a:rPr>
                <a:t>7D 29/10 2ª aula</a:t>
              </a:r>
              <a:endParaRPr lang="pt-BR" b="1" dirty="0" smtClean="0">
                <a:latin typeface="Comic Sans MS" pitchFamily="66" charset="0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/>
          <p:nvPr/>
        </p:nvGrpSpPr>
        <p:grpSpPr>
          <a:xfrm>
            <a:off x="188341" y="260648"/>
            <a:ext cx="3960000" cy="5280000"/>
            <a:chOff x="1475656" y="548680"/>
            <a:chExt cx="3960000" cy="5280000"/>
          </a:xfrm>
        </p:grpSpPr>
        <p:pic>
          <p:nvPicPr>
            <p:cNvPr id="5" name="Imagem 4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CaixaDeTexto 3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6" name="Imagem 5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7" name="Imagem 6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  <p:grpSp>
        <p:nvGrpSpPr>
          <p:cNvPr id="3" name="Grupo 8"/>
          <p:cNvGrpSpPr/>
          <p:nvPr/>
        </p:nvGrpSpPr>
        <p:grpSpPr>
          <a:xfrm>
            <a:off x="4508821" y="260648"/>
            <a:ext cx="3960000" cy="5280000"/>
            <a:chOff x="1475656" y="548680"/>
            <a:chExt cx="3960000" cy="5280000"/>
          </a:xfrm>
        </p:grpSpPr>
        <p:pic>
          <p:nvPicPr>
            <p:cNvPr id="10" name="Imagem 9" descr="fundo-msg5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815656" y="1208680"/>
              <a:ext cx="5280000" cy="3960000"/>
            </a:xfrm>
            <a:prstGeom prst="rect">
              <a:avLst/>
            </a:prstGeom>
            <a:ln w="38100" cap="sq">
              <a:solidFill>
                <a:schemeClr val="accent6">
                  <a:lumMod val="20000"/>
                  <a:lumOff val="80000"/>
                </a:schemeClr>
              </a:solidFill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1" name="CaixaDeTexto 10"/>
            <p:cNvSpPr txBox="1"/>
            <p:nvPr/>
          </p:nvSpPr>
          <p:spPr>
            <a:xfrm>
              <a:off x="2915816" y="694437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2000" b="1" dirty="0" smtClean="0">
                  <a:solidFill>
                    <a:srgbClr val="0070C0"/>
                  </a:solidFill>
                  <a:latin typeface="Comic Sans MS" pitchFamily="66" charset="0"/>
                </a:rPr>
                <a:t>Aula de informática:</a:t>
              </a:r>
              <a:endParaRPr lang="pt-BR" sz="2000" b="1" dirty="0">
                <a:solidFill>
                  <a:srgbClr val="0070C0"/>
                </a:solidFill>
                <a:latin typeface="Comic Sans MS" pitchFamily="66" charset="0"/>
              </a:endParaRPr>
            </a:p>
          </p:txBody>
        </p:sp>
        <p:pic>
          <p:nvPicPr>
            <p:cNvPr id="12" name="Imagem 11" descr="comp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605248"/>
              <a:ext cx="807528" cy="807528"/>
            </a:xfrm>
            <a:prstGeom prst="rect">
              <a:avLst/>
            </a:prstGeom>
          </p:spPr>
        </p:pic>
        <p:pic>
          <p:nvPicPr>
            <p:cNvPr id="13" name="Imagem 12" descr="logo da escola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30006" y="620688"/>
              <a:ext cx="584893" cy="576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297</Words>
  <Application>Microsoft Office PowerPoint</Application>
  <PresentationFormat>Apresentação na tela (4:3)</PresentationFormat>
  <Paragraphs>75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228581</dc:creator>
  <cp:lastModifiedBy>228581</cp:lastModifiedBy>
  <cp:revision>41</cp:revision>
  <dcterms:created xsi:type="dcterms:W3CDTF">2024-09-03T19:51:46Z</dcterms:created>
  <dcterms:modified xsi:type="dcterms:W3CDTF">2024-10-07T14:14:18Z</dcterms:modified>
</cp:coreProperties>
</file>