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9DA1-FC9B-41EA-8EAE-C0F69158747A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4062-20FE-444E-AB9A-3912D629C63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228581\Documents\Atividades_2024\Docs\3ano\A%20cidade%20e%20o%20rio\V&#237;deo%20Rio%20Itaja&#237;.mp4" TargetMode="External"/><Relationship Id="rId1" Type="http://schemas.openxmlformats.org/officeDocument/2006/relationships/video" Target="file:///C:\Users\228581\Documents\Atividades_2024\Docs\3ano\A%20cidade%20e%20o%20rio\V&#237;deo%20Gloss&#225;rio%20Bete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1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2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3.mp4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4.mp4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5.mp4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28581\Documents\Atividades_2024\Docs\3ano\A%20cidade%20e%20o%20rio\V&#237;deo%20a%20cidade%20e%20o%20rio%206.mp4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39102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A CIDADE E O RIO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218856"/>
            <a:ext cx="9144000" cy="263914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PROFESSORA ELISABETE DA SILVA</a:t>
            </a:r>
          </a:p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PROFESSORA VITÓRIA</a:t>
            </a:r>
          </a:p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PROFESSORA LEILIANE VAVASSORI ESTEVAM</a:t>
            </a:r>
          </a:p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3º ANO A</a:t>
            </a:r>
          </a:p>
          <a:p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ESCOLA BÁSICA MUNICIPAL PROESSOR OSCAR UNBEHAUN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36450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ESTUDANTE: 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Imagem 7" descr="lugar-blumena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488" y="188640"/>
            <a:ext cx="367470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ídeo Glossário Bet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2321" y="260648"/>
            <a:ext cx="5759999" cy="3240000"/>
          </a:xfrm>
          <a:prstGeom prst="rect">
            <a:avLst/>
          </a:prstGeom>
        </p:spPr>
      </p:pic>
      <p:pic>
        <p:nvPicPr>
          <p:cNvPr id="3" name="Vídeo Rio Itajaí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76497" y="3573376"/>
            <a:ext cx="5759999" cy="324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512" y="260648"/>
            <a:ext cx="1200329" cy="576064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GLOSSÁRIO</a:t>
            </a:r>
            <a:endParaRPr lang="pt-BR" sz="66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9992" y="3789040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5" name="Imagem 4" descr="a cidade e o rio - 1.1.jpg"/>
          <p:cNvPicPr>
            <a:picLocks noChangeAspect="1"/>
          </p:cNvPicPr>
          <p:nvPr/>
        </p:nvPicPr>
        <p:blipFill>
          <a:blip r:embed="rId3" cstate="print"/>
          <a:srcRect l="1422"/>
          <a:stretch>
            <a:fillRect/>
          </a:stretch>
        </p:blipFill>
        <p:spPr>
          <a:xfrm>
            <a:off x="251520" y="3717032"/>
            <a:ext cx="3878393" cy="2880000"/>
          </a:xfrm>
          <a:prstGeom prst="rect">
            <a:avLst/>
          </a:prstGeom>
        </p:spPr>
      </p:pic>
      <p:pic>
        <p:nvPicPr>
          <p:cNvPr id="8" name="Vídeo a cidade e o rio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45024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55976" y="3831431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7" name="Imagem 6" descr="a cidade e o rio - 2.1.jpg"/>
          <p:cNvPicPr>
            <a:picLocks noChangeAspect="1"/>
          </p:cNvPicPr>
          <p:nvPr/>
        </p:nvPicPr>
        <p:blipFill>
          <a:blip r:embed="rId3" cstate="print"/>
          <a:srcRect l="1700" r="1422" b="2483"/>
          <a:stretch>
            <a:fillRect/>
          </a:stretch>
        </p:blipFill>
        <p:spPr>
          <a:xfrm>
            <a:off x="251520" y="3789360"/>
            <a:ext cx="3908571" cy="2880000"/>
          </a:xfrm>
          <a:prstGeom prst="rect">
            <a:avLst/>
          </a:prstGeom>
        </p:spPr>
      </p:pic>
      <p:pic>
        <p:nvPicPr>
          <p:cNvPr id="8" name="Vídeo a cidade e o rio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5024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 cidade e o rio - 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360"/>
            <a:ext cx="4006632" cy="288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55976" y="3831431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9" name="Vídeo a cidade e o rio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12361" y="45024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 cidade e o rio - 4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030980" cy="2903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55976" y="3831431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9" name="Vídeo a cidade e o rio 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16632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55976" y="3831431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228581\Documents\Atividades_2024\Docs\3ano\A cidade e o rio\a cidade e o rio - 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34085"/>
            <a:ext cx="3984625" cy="2835275"/>
          </a:xfrm>
          <a:prstGeom prst="rect">
            <a:avLst/>
          </a:prstGeom>
          <a:noFill/>
        </p:spPr>
      </p:pic>
      <p:pic>
        <p:nvPicPr>
          <p:cNvPr id="8" name="Vídeo a cidade e o rio 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45024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55976" y="3831431"/>
            <a:ext cx="45365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*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228581\Documents\Atividades_2024\Docs\3ano\A cidade e o rio\a cidade e o rio - 6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14" y="3816052"/>
            <a:ext cx="3932238" cy="2781300"/>
          </a:xfrm>
          <a:prstGeom prst="rect">
            <a:avLst/>
          </a:prstGeom>
          <a:noFill/>
        </p:spPr>
      </p:pic>
      <p:pic>
        <p:nvPicPr>
          <p:cNvPr id="6" name="Vídeo a cidade e o rio 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4624"/>
            <a:ext cx="6399999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</Words>
  <Application>Microsoft Office PowerPoint</Application>
  <PresentationFormat>Apresentação na tela (4:3)</PresentationFormat>
  <Paragraphs>14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 CIDADE E O RIO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228581</cp:lastModifiedBy>
  <cp:revision>5</cp:revision>
  <dcterms:created xsi:type="dcterms:W3CDTF">2024-08-23T12:43:10Z</dcterms:created>
  <dcterms:modified xsi:type="dcterms:W3CDTF">2024-08-23T13:32:07Z</dcterms:modified>
</cp:coreProperties>
</file>